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94599" autoAdjust="0"/>
  </p:normalViewPr>
  <p:slideViewPr>
    <p:cSldViewPr snapToGrid="0" snapToObjects="1">
      <p:cViewPr varScale="1">
        <p:scale>
          <a:sx n="102" d="100"/>
          <a:sy n="102" d="100"/>
        </p:scale>
        <p:origin x="-108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EFDE2-5808-4940-B7A1-0D30878887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05EFDE2-5808-4940-B7A1-0D30878887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EFDE2-5808-4940-B7A1-0D308788878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05EFDE2-5808-4940-B7A1-0D308788878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EFDE2-5808-4940-B7A1-0D308788878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EFDE2-5808-4940-B7A1-0D308788878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EFDE2-5808-4940-B7A1-0D308788878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EFDE2-5808-4940-B7A1-0D30878887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EFDE2-5808-4940-B7A1-0D308788878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F72455A1-44D6-C448-86EC-3FA9C5EA0172}" type="datetimeFigureOut">
              <a:rPr lang="en-US" smtClean="0"/>
              <a:t>10/17/15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A05EFDE2-5808-4940-B7A1-0D308788878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1" r:id="rId1"/>
    <p:sldLayoutId id="2147484292" r:id="rId2"/>
    <p:sldLayoutId id="2147484293" r:id="rId3"/>
    <p:sldLayoutId id="2147484294" r:id="rId4"/>
    <p:sldLayoutId id="2147484295" r:id="rId5"/>
    <p:sldLayoutId id="2147484296" r:id="rId6"/>
    <p:sldLayoutId id="2147484297" r:id="rId7"/>
    <p:sldLayoutId id="2147484298" r:id="rId8"/>
    <p:sldLayoutId id="2147484299" r:id="rId9"/>
    <p:sldLayoutId id="2147484300" r:id="rId10"/>
    <p:sldLayoutId id="214748430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4538" y="4013971"/>
            <a:ext cx="6400800" cy="17526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An app and </a:t>
            </a:r>
            <a:r>
              <a:rPr lang="en-US" b="1" dirty="0" smtClean="0">
                <a:solidFill>
                  <a:schemeClr val="bg1"/>
                </a:solidFill>
              </a:rPr>
              <a:t>website </a:t>
            </a:r>
            <a:r>
              <a:rPr lang="en-US" b="1" dirty="0" smtClean="0">
                <a:solidFill>
                  <a:schemeClr val="bg1"/>
                </a:solidFill>
              </a:rPr>
              <a:t>interaction with users and organizers of the Rock the Earth organization.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9123" y="1496480"/>
            <a:ext cx="7772400" cy="147002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The Rocky Road app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39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696" y="2237149"/>
            <a:ext cx="7485994" cy="265202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800" dirty="0" smtClean="0"/>
              <a:t>Features:</a:t>
            </a:r>
          </a:p>
          <a:p>
            <a:r>
              <a:rPr lang="en-US" sz="2800" dirty="0" smtClean="0"/>
              <a:t>Scroll through current campaigns.</a:t>
            </a:r>
          </a:p>
          <a:p>
            <a:r>
              <a:rPr lang="en-US" sz="2800" dirty="0" smtClean="0"/>
              <a:t>Upload supporter’s photo.</a:t>
            </a:r>
          </a:p>
          <a:p>
            <a:r>
              <a:rPr lang="en-US" sz="2800" dirty="0" smtClean="0"/>
              <a:t>Share campaign on social media</a:t>
            </a:r>
          </a:p>
          <a:p>
            <a:r>
              <a:rPr lang="en-US" sz="2800" dirty="0"/>
              <a:t>S</a:t>
            </a:r>
            <a:r>
              <a:rPr lang="en-US" sz="2800" dirty="0" smtClean="0"/>
              <a:t>ign up for petitions.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User’s application</a:t>
            </a:r>
            <a:endParaRPr lang="en-US" dirty="0"/>
          </a:p>
        </p:txBody>
      </p:sp>
      <p:pic>
        <p:nvPicPr>
          <p:cNvPr id="8" name="Picture 7" descr="android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88" y="4889172"/>
            <a:ext cx="2274755" cy="170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65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_2015-10-17-11-05-4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933" r="-34933"/>
          <a:stretch>
            <a:fillRect/>
          </a:stretch>
        </p:blipFill>
        <p:spPr>
          <a:xfrm>
            <a:off x="-649530" y="1410241"/>
            <a:ext cx="4621528" cy="529971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 of App</a:t>
            </a:r>
            <a:endParaRPr lang="en-US" dirty="0"/>
          </a:p>
        </p:txBody>
      </p:sp>
      <p:pic>
        <p:nvPicPr>
          <p:cNvPr id="6" name="Picture 5" descr="Screenshot_2015-10-17-11-05-3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28" y="1410241"/>
            <a:ext cx="2996095" cy="5326390"/>
          </a:xfrm>
          <a:prstGeom prst="rect">
            <a:avLst/>
          </a:prstGeom>
        </p:spPr>
      </p:pic>
      <p:pic>
        <p:nvPicPr>
          <p:cNvPr id="7" name="Picture 6" descr="Screenshot_2015-10-17-11-05-3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623" y="1556513"/>
            <a:ext cx="2771957" cy="492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81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94946" y="2104406"/>
            <a:ext cx="6963035" cy="3486315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800" dirty="0" smtClean="0"/>
              <a:t>Features:</a:t>
            </a:r>
          </a:p>
          <a:p>
            <a:r>
              <a:rPr lang="en-US" sz="2800" dirty="0" smtClean="0"/>
              <a:t>Statistics of current supporters in each campaign and current volunteers.</a:t>
            </a:r>
          </a:p>
          <a:p>
            <a:r>
              <a:rPr lang="en-US" sz="2800" dirty="0" smtClean="0"/>
              <a:t>Staff are able to add new campaigns.</a:t>
            </a:r>
          </a:p>
          <a:p>
            <a:r>
              <a:rPr lang="en-US" sz="2800" dirty="0"/>
              <a:t>L</a:t>
            </a:r>
            <a:r>
              <a:rPr lang="en-US" sz="2800" dirty="0" smtClean="0"/>
              <a:t>isting of current campaigns and info.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Organizer’s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138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 of website</a:t>
            </a:r>
            <a:endParaRPr lang="en-US" dirty="0"/>
          </a:p>
        </p:txBody>
      </p:sp>
      <p:pic>
        <p:nvPicPr>
          <p:cNvPr id="8" name="Content Placeholder 7" descr="organizer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0" b="4650"/>
          <a:stretch>
            <a:fillRect/>
          </a:stretch>
        </p:blipFill>
        <p:spPr>
          <a:xfrm>
            <a:off x="381000" y="1719263"/>
            <a:ext cx="7737475" cy="4406900"/>
          </a:xfrm>
        </p:spPr>
      </p:pic>
    </p:spTree>
    <p:extLst>
      <p:ext uri="{BB962C8B-B14F-4D97-AF65-F5344CB8AC3E}">
        <p14:creationId xmlns:p14="http://schemas.microsoft.com/office/powerpoint/2010/main" val="2343530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organizer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8" b="8148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 of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87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Update users from app offline to website.</a:t>
            </a:r>
          </a:p>
          <a:p>
            <a:r>
              <a:rPr lang="en-US" sz="2800" dirty="0" smtClean="0"/>
              <a:t> </a:t>
            </a:r>
            <a:r>
              <a:rPr lang="en-US" sz="2800" dirty="0"/>
              <a:t>Option to sign up on website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Multimedia upload/integration 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aspirations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Grid.thmx</Template>
  <TotalTime>138</TotalTime>
  <Words>104</Words>
  <Application>Microsoft Macintosh PowerPoint</Application>
  <PresentationFormat>On-screen Show (4:3)</PresentationFormat>
  <Paragraphs>21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Grid</vt:lpstr>
      <vt:lpstr>The Rocky Road app</vt:lpstr>
      <vt:lpstr>User’s application</vt:lpstr>
      <vt:lpstr>Screenshot of App</vt:lpstr>
      <vt:lpstr>Organizer’s website</vt:lpstr>
      <vt:lpstr>Screenshot of website</vt:lpstr>
      <vt:lpstr>Screenshot of Website</vt:lpstr>
      <vt:lpstr>Future aspirations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Rocky Road app</dc:title>
  <dc:creator>Sheerin Chaudhary</dc:creator>
  <cp:lastModifiedBy>Sheerin Chaudhary</cp:lastModifiedBy>
  <cp:revision>28</cp:revision>
  <dcterms:created xsi:type="dcterms:W3CDTF">2015-10-17T11:43:12Z</dcterms:created>
  <dcterms:modified xsi:type="dcterms:W3CDTF">2015-10-17T15:24:38Z</dcterms:modified>
</cp:coreProperties>
</file>